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11839-8CC0-4A2E-8115-B16EC0C242B2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1F13C-8242-4B7F-BD0B-95A307FCA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935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1F13C-8242-4B7F-BD0B-95A307FCAFC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5047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8B9B-02CA-4D84-8E06-4795AA2216D0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181D-BA8F-4305-9F3C-DA5D23F645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924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8B9B-02CA-4D84-8E06-4795AA2216D0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181D-BA8F-4305-9F3C-DA5D23F645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779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8B9B-02CA-4D84-8E06-4795AA2216D0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181D-BA8F-4305-9F3C-DA5D23F645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2141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8B9B-02CA-4D84-8E06-4795AA2216D0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181D-BA8F-4305-9F3C-DA5D23F645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72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8B9B-02CA-4D84-8E06-4795AA2216D0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181D-BA8F-4305-9F3C-DA5D23F645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06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8B9B-02CA-4D84-8E06-4795AA2216D0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181D-BA8F-4305-9F3C-DA5D23F645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820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8B9B-02CA-4D84-8E06-4795AA2216D0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181D-BA8F-4305-9F3C-DA5D23F645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865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8B9B-02CA-4D84-8E06-4795AA2216D0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181D-BA8F-4305-9F3C-DA5D23F645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6731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8B9B-02CA-4D84-8E06-4795AA2216D0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181D-BA8F-4305-9F3C-DA5D23F645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21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8B9B-02CA-4D84-8E06-4795AA2216D0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181D-BA8F-4305-9F3C-DA5D23F645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046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8B9B-02CA-4D84-8E06-4795AA2216D0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181D-BA8F-4305-9F3C-DA5D23F645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11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58B9B-02CA-4D84-8E06-4795AA2216D0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B181D-BA8F-4305-9F3C-DA5D23F645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539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" y="-105409"/>
            <a:ext cx="9139990" cy="6990793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</p:pic>
      <p:cxnSp>
        <p:nvCxnSpPr>
          <p:cNvPr id="5" name="直線コネクタ 4"/>
          <p:cNvCxnSpPr/>
          <p:nvPr/>
        </p:nvCxnSpPr>
        <p:spPr>
          <a:xfrm flipH="1" flipV="1">
            <a:off x="2987824" y="1988840"/>
            <a:ext cx="3600400" cy="10801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 flipV="1">
            <a:off x="2982815" y="1994348"/>
            <a:ext cx="2525289" cy="44589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>
            <a:off x="6012160" y="3068960"/>
            <a:ext cx="584448" cy="32319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flipH="1">
            <a:off x="5508104" y="6300936"/>
            <a:ext cx="504056" cy="1440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フローチャート : 分類 13"/>
          <p:cNvSpPr/>
          <p:nvPr/>
        </p:nvSpPr>
        <p:spPr>
          <a:xfrm>
            <a:off x="3059832" y="1965966"/>
            <a:ext cx="216024" cy="360040"/>
          </a:xfrm>
          <a:prstGeom prst="flowChartSor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 : 和接合 14"/>
          <p:cNvSpPr/>
          <p:nvPr/>
        </p:nvSpPr>
        <p:spPr>
          <a:xfrm>
            <a:off x="5508104" y="6165304"/>
            <a:ext cx="214019" cy="207640"/>
          </a:xfrm>
          <a:prstGeom prst="flowChartSummingJuncti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63688" y="-27384"/>
            <a:ext cx="5472608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周南ピースカップ回天メモリアルヨットレース実施海面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351782" y="3666510"/>
            <a:ext cx="19484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全航程約１１</a:t>
            </a:r>
            <a:r>
              <a:rPr kumimoji="1" lang="en-US" altLang="ja-JP" sz="1600" dirty="0" smtClean="0"/>
              <a:t>NM</a:t>
            </a:r>
            <a:endParaRPr kumimoji="1" lang="ja-JP" altLang="en-US" sz="1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707905" y="6156012"/>
            <a:ext cx="1440159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柱標：オモゼ</a:t>
            </a:r>
            <a:endParaRPr lang="en-US" altLang="ja-JP" dirty="0" smtClean="0"/>
          </a:p>
        </p:txBody>
      </p:sp>
      <p:cxnSp>
        <p:nvCxnSpPr>
          <p:cNvPr id="11" name="直線矢印コネクタ 10"/>
          <p:cNvCxnSpPr/>
          <p:nvPr/>
        </p:nvCxnSpPr>
        <p:spPr>
          <a:xfrm flipH="1" flipV="1">
            <a:off x="4788024" y="2348880"/>
            <a:ext cx="648072" cy="198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>
            <a:off x="3674405" y="3619763"/>
            <a:ext cx="321531" cy="5926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V="1">
            <a:off x="6372200" y="4497838"/>
            <a:ext cx="152400" cy="6593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四角形吹き出し 3"/>
          <p:cNvSpPr/>
          <p:nvPr/>
        </p:nvSpPr>
        <p:spPr>
          <a:xfrm>
            <a:off x="6660232" y="5157192"/>
            <a:ext cx="2376264" cy="1296144"/>
          </a:xfrm>
          <a:prstGeom prst="wedgeRectCallout">
            <a:avLst>
              <a:gd name="adj1" fmla="val -92493"/>
              <a:gd name="adj2" fmla="val 3704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>
                <a:solidFill>
                  <a:schemeClr val="tx1"/>
                </a:solidFill>
              </a:rPr>
              <a:t>柱標</a:t>
            </a:r>
            <a:r>
              <a:rPr kumimoji="1" lang="ja-JP" altLang="en-US" sz="1200" b="1" dirty="0" smtClean="0">
                <a:solidFill>
                  <a:schemeClr val="tx1"/>
                </a:solidFill>
              </a:rPr>
              <a:t>オモゼの南側には暗岩があるため、水深３０ｍ付近にブイを設置し、ブイの南側を航行する規程とする。</a:t>
            </a:r>
            <a:endParaRPr kumimoji="1" lang="en-US" altLang="ja-JP" sz="12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b="1" dirty="0">
                <a:solidFill>
                  <a:schemeClr val="tx1"/>
                </a:solidFill>
              </a:rPr>
              <a:t>危険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表示・目標周回ブイ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200" b="1" dirty="0" smtClean="0">
                <a:solidFill>
                  <a:schemeClr val="tx1"/>
                </a:solidFill>
              </a:rPr>
              <a:t>33-55-58.4N</a:t>
            </a:r>
          </a:p>
          <a:p>
            <a:pPr algn="ctr"/>
            <a:r>
              <a:rPr kumimoji="1" lang="en-US" altLang="ja-JP" sz="1200" b="1" dirty="0" smtClean="0">
                <a:solidFill>
                  <a:schemeClr val="tx1"/>
                </a:solidFill>
              </a:rPr>
              <a:t>131-41-42.4E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pic>
        <p:nvPicPr>
          <p:cNvPr id="10" name="Picture 2" descr="http://free-illustrations-ls01.gatag.net/images/lgi01a20140519020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654809"/>
            <a:ext cx="307287" cy="42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四角形吹き出し 15"/>
          <p:cNvSpPr/>
          <p:nvPr/>
        </p:nvSpPr>
        <p:spPr>
          <a:xfrm>
            <a:off x="4788024" y="3143571"/>
            <a:ext cx="1224136" cy="285429"/>
          </a:xfrm>
          <a:prstGeom prst="wedgeRectCallout">
            <a:avLst>
              <a:gd name="adj1" fmla="val 94087"/>
              <a:gd name="adj2" fmla="val -60715"/>
            </a:avLst>
          </a:prstGeom>
          <a:noFill/>
          <a:ln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rgbClr val="FF0000"/>
                </a:solidFill>
              </a:rPr>
              <a:t>スタート</a:t>
            </a:r>
            <a:r>
              <a:rPr kumimoji="1" lang="en-US" altLang="ja-JP" sz="1200" b="1" dirty="0" smtClean="0">
                <a:solidFill>
                  <a:srgbClr val="FF0000"/>
                </a:solidFill>
              </a:rPr>
              <a:t>/</a:t>
            </a:r>
            <a:r>
              <a:rPr kumimoji="1" lang="ja-JP" altLang="en-US" sz="1200" b="1" dirty="0" smtClean="0">
                <a:solidFill>
                  <a:srgbClr val="FF0000"/>
                </a:solidFill>
              </a:rPr>
              <a:t>ゴール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551584" y="395781"/>
            <a:ext cx="4036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平成</a:t>
            </a:r>
            <a:r>
              <a:rPr kumimoji="1" lang="en-US" altLang="ja-JP" dirty="0" smtClean="0"/>
              <a:t>26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9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14</a:t>
            </a:r>
            <a:r>
              <a:rPr kumimoji="1" lang="ja-JP" altLang="en-US" dirty="0" smtClean="0"/>
              <a:t>日（日）</a:t>
            </a:r>
            <a:r>
              <a:rPr kumimoji="1" lang="en-US" altLang="ja-JP" dirty="0" smtClean="0"/>
              <a:t>10:00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16:00</a:t>
            </a:r>
            <a:endParaRPr kumimoji="1" lang="ja-JP" altLang="en-US" dirty="0"/>
          </a:p>
        </p:txBody>
      </p:sp>
      <p:sp>
        <p:nvSpPr>
          <p:cNvPr id="21" name="四角形吹き出し 20"/>
          <p:cNvSpPr/>
          <p:nvPr/>
        </p:nvSpPr>
        <p:spPr>
          <a:xfrm>
            <a:off x="6804248" y="1569096"/>
            <a:ext cx="2304256" cy="598376"/>
          </a:xfrm>
          <a:prstGeom prst="wedgeRectCallout">
            <a:avLst>
              <a:gd name="adj1" fmla="val -46659"/>
              <a:gd name="adj2" fmla="val 14817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solidFill>
                  <a:schemeClr val="bg1"/>
                </a:solidFill>
              </a:rPr>
              <a:t>馬島漁港</a:t>
            </a:r>
            <a:endParaRPr kumimoji="1" lang="en-US" altLang="ja-JP" sz="1600" dirty="0" smtClean="0">
              <a:solidFill>
                <a:schemeClr val="bg1"/>
              </a:solidFill>
            </a:endParaRPr>
          </a:p>
          <a:p>
            <a:r>
              <a:rPr lang="ja-JP" altLang="en-US" sz="1600" dirty="0">
                <a:solidFill>
                  <a:schemeClr val="bg1"/>
                </a:solidFill>
              </a:rPr>
              <a:t>大津島ふれあいセンター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316416" y="-2738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別　図</a:t>
            </a:r>
            <a:endParaRPr kumimoji="1" lang="ja-JP" altLang="en-US" dirty="0"/>
          </a:p>
        </p:txBody>
      </p:sp>
      <p:sp>
        <p:nvSpPr>
          <p:cNvPr id="13" name="四角形吹き出し 12"/>
          <p:cNvSpPr/>
          <p:nvPr/>
        </p:nvSpPr>
        <p:spPr>
          <a:xfrm>
            <a:off x="1763688" y="2276872"/>
            <a:ext cx="1152128" cy="864096"/>
          </a:xfrm>
          <a:prstGeom prst="wedgeRectCallout">
            <a:avLst>
              <a:gd name="adj1" fmla="val 68885"/>
              <a:gd name="adj2" fmla="val -58034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solidFill>
                  <a:schemeClr val="tx1"/>
                </a:solidFill>
              </a:rPr>
              <a:t>周防灘北航路</a:t>
            </a:r>
            <a:endParaRPr lang="en-US" altLang="ja-JP" sz="11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1100" b="1" dirty="0">
                <a:solidFill>
                  <a:schemeClr val="tx1"/>
                </a:solidFill>
              </a:rPr>
              <a:t>第２号灯浮標</a:t>
            </a:r>
            <a:endParaRPr lang="en-US" altLang="ja-JP" sz="11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1100" b="1" dirty="0">
                <a:solidFill>
                  <a:schemeClr val="tx1"/>
                </a:solidFill>
              </a:rPr>
              <a:t> </a:t>
            </a:r>
            <a:r>
              <a:rPr lang="en-US" altLang="ja-JP" sz="1100" b="1" dirty="0">
                <a:solidFill>
                  <a:schemeClr val="tx1"/>
                </a:solidFill>
              </a:rPr>
              <a:t>33-59-46.7N</a:t>
            </a:r>
          </a:p>
          <a:p>
            <a:pPr algn="ctr"/>
            <a:r>
              <a:rPr lang="en-US" altLang="ja-JP" sz="1100" b="1" dirty="0">
                <a:solidFill>
                  <a:schemeClr val="tx1"/>
                </a:solidFill>
              </a:rPr>
              <a:t> 131-38-57.2E</a:t>
            </a:r>
          </a:p>
        </p:txBody>
      </p:sp>
      <p:sp>
        <p:nvSpPr>
          <p:cNvPr id="6" name="AutoShape 2" descr="data:image/jpeg;base64,/9j/4AAQSkZJRgABAQAAAQABAAD/2wCEAAkGBhQQERQUEhQVFRQWFxUWFRcWFR4dFxgfFxQYHRQXIBgfHSYeGBojGRUXHy8gIyopLSwvFx4xNTAqNSYrLCkBCQoKDgwOGg8PGjUlHxwsNSwsMDAvKS0sLC01NCwpLCwpLDUyKSwsLCwpLCopLCwqLCkpLCwsLCwqKiwsLSwpKf/AABEIAG0AoAMBIgACEQEDEQH/xAAcAAABBAMBAAAAAAAAAAAAAAAAAgQFBgEDBwj/xABGEAACAQIDAgoGBwYEBwEAAAABAgMAEQQSIQUxBgcTIjJBUWFxkXKBkqGx0TNCUmKCosEUFSNTwtJUg+HwFhc0Q0Rzsgj/xAAZAQADAQEBAAAAAAAAAAAAAAAAAQIDBAX/xAAyEQACAQIEAwUGBwEAAAAAAAAAAQIDEQQSMVETIUEycYGRoQUUYdHh8CIjM0KxwfEV/9oADAMBAAIRAxEAPwDuNFFFABSDJzgvaCfK3zpdN5zZ0PpfC/6UAOKbY7aMUC55pEjXtdgo8zXG9uca+Lx0wg2erRhjZMovM/f2IOvTd1mhuLPGBo5sW6zSMygI0hYhm6ILHfY7wNLA766XRUFebt8OpgquZ2gvHoWbavHBhY5GCTFl6isdxu7Ta+tbMNxqxsVs6sDa+muvg2+1UTHcT+JLMzYQsSSSUxI1JOp1qKm4p5134TFj0TG49wvWTyPQ0Wbqd2i4b4Nt0wHirD9KeRcIsM/RxEJ/zFv5XrzdLxeTxjMFxaeOHIPmHF6i3hnRikeJcyLcmJs6voLmwbRjbWwOvVellXRjues4p1bVWB8Df4UuvHsfCTELukPrVflV84uJto47ERDlZ44c1+VQkKQhBdbE5HuNNxtceFDg0CkmehqKKKgoKKKKACiiigAooooAKKKKACm2NS+UHcTY+tSKc1oxnRB7GU/mFAFV2PwahwLGOCHKFliYybyQVACljzmuSxsNBepyX+Li1X6sC5z6clwg9SBz+IVnHGxl9BG9ljf9KaYSKV8M8kbBJJ3MmZh0VOiWHaIwtu+iUurBK3JGds7Zcv8As+Gtyv133rEO0/e7BTpdjX6c0zfjsPICtWz9mrAmVLnW7MekxO9ie2pisFLMURn7kQdFpR4St86icfxfYSeQSyIWkUghzYsCDcG9r79aszVis3JpjKGeJrAZw4jFwb2IJU+K5gCO6pmTCz4aRXjETgIIwuXk8qhr2W3NXqv4Dsqx02xyXW/ZT4ktxWRnZW0GmUlomiINrMQb94I3jyp7Ufs2TUjt1qQroi7oTCiimGK23FG2W5d/sRjM3kNw7zpVCH9FQWF2riMQ0gjjjj5Nsp5QktfKDuXTr7ac/sGIbpYkL/64gPexagCUoqNOxiRYzzn8YHwUVC8hJHj4Y4ZZmTK7z8o+ZABYKBpoxJoAtlFFFABWnGDmN4X8q3UiZbqR3GgCu7OVHRluGLpPyneWe+p6+bp3ACpYSWVQbCygW7NN1QWJ2uMPDGMuY5HIF7DQm+vfaqniOH8xlkVFjVFD2uCW5o0ub9vdTWHqVezoS6kY6nRuXHfbwrb+9o+0+yflXL9lcMJndC9jeaFd7dZYnr7BU/ww2yYsSVy5hlUjnEb60jgpqeRsh11lzFvba0X2reo/KgbTi+2vv+VUbZm3TIk6BTpEZAoffkYXG7TS9IweLZwS6NENLF2Avfsva/8ArTlgbN5na33uJV76Ivwx0Z+uvtClNMjAjMuv3h86oZ2jEDbOzG9rKD8TYVrj24GJypuVmu5v0Rfoj51m8E7XXPwZXGV7MusfM5xtYbzcW7+ulHbfKaYeNpfvdGMfjO/8N655tPGlMSYmGdVYAX0BuARzBZRv7/GugYTa0MUMd21Kgqu9zcXFlGp39lDoSpJN6S5lKopNpdDP7rll+nlNv5cV1X1t0m9WWnsGFjgWyKqL1209ZPX66Z/tWIl+jjES/al1b1Rj9SKzHsBCc0zNM33zzB4Rjm+dz31JRG7K2oiS4krmlzSBhySF7cwDUgWB03XqS/e0h6GGlPpFF/qJ91NNgXGKxq2sA8WXSwsY/mKmcXjEhQvIwVRvJ/3qe6gCI2ntyaBMzQrckKq8pdmJ3AALrUPsfbDxYiJGjDHFFrMJLuBGTmYjKBluWN+ujamPzq+Ke6qv8LDqd4zWzykfatu7KmODeyCv8aVbSMAqL/KjHQjHfYAnvpATtFR+N25HE2VsxYbwqk2vuubWHnSMLt+J73OX0iNfLSmBJ1hzob1BYTaPLIGfECPNc5EygjXQFmvrbwrXyUVpDK2Yhyq8o99ABY2Jt262pN2AhdrBeUVQRlVMu++8m/r1qiDBqpmLyoCQQQoZiuZxe+gHdXQpYIzIWVxYgABEJIsLdQtvqHj4HRyCRm5djK2bmqqgWYmwLHUd/dXXRxEYRSb9DCdNt3sVjDciioQZH/iFgQAuqBRuNzbne81eeE2yZnlDGOOR2VVQi+W+Y8yxcC4W5uaXszgpHHly4cMUuVM0t9SQb2UWJuB1aWqXxgmLRZuSBMgy2zGxsdTuv4VnVxSck4dL6/QqNLlZlf2NwdxXKryyBYtcwVlUbtNEIJpeB4LSwJzwpbMxL5xr9k3JvuAq0fu926c0h7ksg9wLe+spsaG9ygY9rksfzE1l77JO6S8iuCrWuUCXZjmY2y9K4swY777lufdTmLYLxZmZZCCrDoZRztALsQb69lX2TERwjnMkY7yFFQG3uF2F5JlEoY3HRBI0IJ51re+nU9pzayuyQoYRXuk2Qu2NlYsSqywalUzPGuZhYAZc53EAb1Aq08EcKUh/iRlJMzBmYc5ucbEsdTpaqvj+OjDR3CqCeq7i/koY1ETcaGNxH/T4eS3UVisPbkNvdWM8bGcFFRu18H/ZvHDOLu3Y65emGM2/h4TaSZFPZm18hrXIZztTE/SSJGPvys59lbLWuLgfI30mKk8Io1QeeprDi1HpG3ezTJBavyLwOGcUM2JdOfynJ5N4HNBBubXA1Fa4eFWEziXEyPNINVAjtHH6KE7/ALx18KqcfF3E3SOIf0piPgBTg8XGEVSzRCwFzmkkO78VLNVfVeT+Yfl7Ms2w9sQY3FKhcWQvLHGxF5GJ32vrkGtu8HqNXyuBcAuDltuRiH6OINO/3Aysqpfr1YW/0rvtdFO9vxGc7X5ELi+WDTmMxhdM2fNfSMXtbTdTPYzSLm3Wyruvcc57W07jUPwp4Iu07PHjMRGsnOZAwK33G1xoLW0qDPAqbqx048v99dRKctLeoJR3LnhMIGiTNmbmjezW8r2t6qzgYFGfmro7AaDcALeqqP8A8ET20x83kK0twAn/AMa/sD51k5T29SrR39DpBmA6x51H4basMcSZ5UUga3YX3nqqhngBiP8AGN7A/upcHFmW1mxMrdy2Qe4E++p/Ft6jtHcteI4xcLDfnFh2jQe+1QW0uOLDsU5JCxRs3SzX0OlkB7a3YPi6wUevJBz2vdj+Yke6pzD7JijFkRV8Bb4Usst/Jf6PNFdCqycZ+Om+gwjgdR5Kw9p2t7qavidsYnpMIwftSk/ljAHvq+CFR1DypVHCj15+IcR9Ec+i4A4mTWbFN38mgX8zEmpDDcWeHH0maU9ssjN7hYVcaxVRhGOiJc5PVkVg+DUEI/hxovooo99r07/Y17L+JvTlqQask1ckBuA8qKUaSKAFCo/bkhKrEurSMAB6x8SR76kVFaeDuG/aMa0h1SEWXsvqB/UfKmldiLFwe4Mw4JW5NefIc0rnVnNtLnqA3BRoPOpaiiukkiNvL0D4j4VE1v4e7FxWJgQYOTk5UfMeeVzLlYFbgEHUg66aVzqfFbbwn0sBlA6+TDj2o9fOuao7S0O6hhONG8Zq+zdmX6iudw8azKcs+GsevKxU+ywNS+E4zcI/S5SM/eS481J+FZKcdy5+zsTD9l+7n/BbaUKisJwmwsvQxER7i1j5NY1KRnNuIPgb/Crvc45QlDlJW7xQooooJCsVmsUAFYrNYoAS1INKakGmAk0LWDSlFAGnaGJ5KJm6wLDxO75+qp7ghs3kMMtxzn57fi3D2bVXJcP+0YmGD6oPKSeA6vL/AOqvwrWmupLCiiitRBRRRQA0x2yYZxaaKOQffQN8RVW2lxRbPm1WNoj2xuQPZNx5VdKKlwjLVG1PEVaXYk14nItpcRJ34fEg9iypb8y3+FV3EcVO0odUQPbrjlHwJU+6u/0Vi8PBnoU/bGJjybT718rHnZ8DtfD/AFcYoHYXYe64rS3DPaMXTkkHpxj9Vr0fSWQHeAfEVPu+0jb/AK0JfqUYv77meeI+M7GDe0beMY/S1OY+NbFDfHCfwsP6q7lPsPDydOCFvSjU/EVHzcA8A+/CQepAvwtU8CfSQ/f8FLtUfK30OSpxty9cEZ8GYfOtycbp68MPVIf7a6NNxWbNb/xgPRkcfBqYTcTGzW/7co8Jn/Umjg1NxPE+z3pSfn9Sl/8AN2P62HYf5o/trB44MP1xSeplP6Van4iNnH+ePCUfqprU3EFgOp8QPxr/AGVapT3OeVXBvs07eL+ZWl44ML/Kn8l+db043cJ1xzj8Kf31MN/+fsH1T4getD/TTrZHEZgoZA8jSTgbkewS/eFAzeG7xo4ciM2Ftpz8SQ4s5GxKS4x4zGJWtCG6RRfreBOmn2au9JRAoAAAAAAAFgANwt1ClV0JWR57d3yCiiimI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890" y="4577831"/>
            <a:ext cx="427639" cy="291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https://encrypted-tbn0.gstatic.com/images?q=tbn:ANd9GcTGCJpBzol7OM-r9GKg2qFWA8-DLWh003A-4iLRg9joq7RHLbYQtOqjrQ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32539" y="4212408"/>
            <a:ext cx="418936" cy="465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8340" y="6453336"/>
            <a:ext cx="427639" cy="291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764" y="1703019"/>
            <a:ext cx="427639" cy="291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455550" y="1820301"/>
            <a:ext cx="399101" cy="291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四角形吹き出し 30"/>
          <p:cNvSpPr/>
          <p:nvPr/>
        </p:nvSpPr>
        <p:spPr>
          <a:xfrm>
            <a:off x="1043608" y="4895776"/>
            <a:ext cx="1296144" cy="837480"/>
          </a:xfrm>
          <a:prstGeom prst="wedgeRectCallout">
            <a:avLst>
              <a:gd name="adj1" fmla="val 68885"/>
              <a:gd name="adj2" fmla="val -58034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solidFill>
                  <a:schemeClr val="tx1"/>
                </a:solidFill>
              </a:rPr>
              <a:t>警戒艇は適宜分散して、</a:t>
            </a:r>
            <a:r>
              <a:rPr lang="ja-JP" altLang="en-US" sz="1100" b="1" dirty="0">
                <a:solidFill>
                  <a:schemeClr val="tx1"/>
                </a:solidFill>
              </a:rPr>
              <a:t>レース艇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に同行し、安全確保と警戒監視に努める。</a:t>
            </a:r>
            <a:endParaRPr lang="en-US" altLang="ja-JP" sz="1100" b="1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 rot="926655">
            <a:off x="4365816" y="2516958"/>
            <a:ext cx="75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第１レグ</a:t>
            </a:r>
            <a:endParaRPr kumimoji="1" lang="ja-JP" altLang="en-US" sz="1200" b="1" dirty="0"/>
          </a:p>
        </p:txBody>
      </p:sp>
      <p:sp>
        <p:nvSpPr>
          <p:cNvPr id="33" name="テキスト ボックス 32"/>
          <p:cNvSpPr txBox="1"/>
          <p:nvPr/>
        </p:nvSpPr>
        <p:spPr>
          <a:xfrm rot="3564889">
            <a:off x="4000755" y="4623808"/>
            <a:ext cx="75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第２レグ</a:t>
            </a:r>
            <a:endParaRPr kumimoji="1" lang="ja-JP" altLang="en-US" sz="1200" b="1" dirty="0"/>
          </a:p>
        </p:txBody>
      </p:sp>
      <p:sp>
        <p:nvSpPr>
          <p:cNvPr id="34" name="テキスト ボックス 33"/>
          <p:cNvSpPr txBox="1"/>
          <p:nvPr/>
        </p:nvSpPr>
        <p:spPr>
          <a:xfrm rot="16774755">
            <a:off x="6224985" y="3903816"/>
            <a:ext cx="75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第３レグ</a:t>
            </a:r>
            <a:endParaRPr kumimoji="1" lang="ja-JP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935736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</TotalTime>
  <Words>110</Words>
  <Application>Microsoft Office PowerPoint</Application>
  <PresentationFormat>画面に合わせる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User</dc:creator>
  <cp:lastModifiedBy>owner</cp:lastModifiedBy>
  <cp:revision>56</cp:revision>
  <cp:lastPrinted>2014-07-10T04:33:00Z</cp:lastPrinted>
  <dcterms:created xsi:type="dcterms:W3CDTF">2014-05-17T08:31:32Z</dcterms:created>
  <dcterms:modified xsi:type="dcterms:W3CDTF">2014-07-31T22:51:05Z</dcterms:modified>
</cp:coreProperties>
</file>