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9BD8A-9017-4BDA-BEB0-2C415C28D8FD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D3E54-A4B2-4821-966F-16386A4D03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5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1F13C-8242-4B7F-BD0B-95A307FCAFC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04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2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77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141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72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0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2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865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73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21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04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8B9B-02CA-4D84-8E06-4795AA2216D0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11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58B9B-02CA-4D84-8E06-4795AA2216D0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B181D-BA8F-4305-9F3C-DA5D23F645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539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" y="-105409"/>
            <a:ext cx="9139990" cy="6990793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</p:pic>
      <p:cxnSp>
        <p:nvCxnSpPr>
          <p:cNvPr id="5" name="直線コネクタ 4"/>
          <p:cNvCxnSpPr/>
          <p:nvPr/>
        </p:nvCxnSpPr>
        <p:spPr>
          <a:xfrm flipH="1">
            <a:off x="2987824" y="1412776"/>
            <a:ext cx="2734299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2982815" y="1994348"/>
            <a:ext cx="2525289" cy="4458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>
            <a:off x="6012160" y="3068960"/>
            <a:ext cx="584448" cy="32319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H="1">
            <a:off x="5508104" y="6300936"/>
            <a:ext cx="504056" cy="1440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フローチャート : 分類 13"/>
          <p:cNvSpPr/>
          <p:nvPr/>
        </p:nvSpPr>
        <p:spPr>
          <a:xfrm>
            <a:off x="3059832" y="1965966"/>
            <a:ext cx="216024" cy="360040"/>
          </a:xfrm>
          <a:prstGeom prst="flowChartSo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 : 和接合 14"/>
          <p:cNvSpPr/>
          <p:nvPr/>
        </p:nvSpPr>
        <p:spPr>
          <a:xfrm>
            <a:off x="5508104" y="6165304"/>
            <a:ext cx="214019" cy="207640"/>
          </a:xfrm>
          <a:prstGeom prst="flowChartSummingJunct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283968" y="3212976"/>
            <a:ext cx="1948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全航程約１０</a:t>
            </a:r>
            <a:r>
              <a:rPr kumimoji="1" lang="en-US" altLang="ja-JP" sz="1600" dirty="0" smtClean="0"/>
              <a:t>NM</a:t>
            </a:r>
          </a:p>
          <a:p>
            <a:r>
              <a:rPr lang="ja-JP" altLang="en-US" sz="1600" dirty="0" smtClean="0"/>
              <a:t>　　　　（約１９ｋｍ）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45118" y="6385345"/>
            <a:ext cx="144015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柱標：オモゼ</a:t>
            </a:r>
            <a:endParaRPr lang="en-US" altLang="ja-JP" dirty="0" smtClean="0"/>
          </a:p>
        </p:txBody>
      </p:sp>
      <p:cxnSp>
        <p:nvCxnSpPr>
          <p:cNvPr id="11" name="直線矢印コネクタ 10"/>
          <p:cNvCxnSpPr>
            <a:stCxn id="25" idx="1"/>
          </p:cNvCxnSpPr>
          <p:nvPr/>
        </p:nvCxnSpPr>
        <p:spPr>
          <a:xfrm flipH="1">
            <a:off x="3218017" y="1637690"/>
            <a:ext cx="583020" cy="146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4139952" y="4276515"/>
            <a:ext cx="321531" cy="592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6412798" y="4055306"/>
            <a:ext cx="152400" cy="659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四角形吹き出し 3"/>
          <p:cNvSpPr/>
          <p:nvPr/>
        </p:nvSpPr>
        <p:spPr>
          <a:xfrm>
            <a:off x="1115616" y="4930393"/>
            <a:ext cx="2547392" cy="1810684"/>
          </a:xfrm>
          <a:prstGeom prst="wedgeRectCallout">
            <a:avLst>
              <a:gd name="adj1" fmla="val 124574"/>
              <a:gd name="adj2" fmla="val 251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柱標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オモゼの南側には暗岩があるため、水深３０ｍ付近に円筒ブイを設置し、ブイの南側を航行する規程とする。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危険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表示・周回ブイ（黄色）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33-55-58.4N</a:t>
            </a:r>
          </a:p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</a:rPr>
              <a:t>131-41-42.4E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pic>
        <p:nvPicPr>
          <p:cNvPr id="10" name="Picture 2" descr="http://free-illustrations-ls01.gatag.net/images/lgi01a2014051902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758" y="1820837"/>
            <a:ext cx="380047" cy="528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四角形吹き出し 15"/>
          <p:cNvSpPr/>
          <p:nvPr/>
        </p:nvSpPr>
        <p:spPr>
          <a:xfrm>
            <a:off x="5588496" y="2639515"/>
            <a:ext cx="745695" cy="285429"/>
          </a:xfrm>
          <a:prstGeom prst="wedgeRectCallout">
            <a:avLst>
              <a:gd name="adj1" fmla="val 83557"/>
              <a:gd name="adj2" fmla="val 96443"/>
            </a:avLst>
          </a:prstGeom>
          <a:noFill/>
          <a:ln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rgbClr val="FF0000"/>
                </a:solidFill>
              </a:rPr>
              <a:t>ゴール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16416" y="-2738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別　図</a:t>
            </a:r>
            <a:endParaRPr kumimoji="1" lang="ja-JP" altLang="en-US" dirty="0"/>
          </a:p>
        </p:txBody>
      </p:sp>
      <p:sp>
        <p:nvSpPr>
          <p:cNvPr id="13" name="四角形吹き出し 12"/>
          <p:cNvSpPr/>
          <p:nvPr/>
        </p:nvSpPr>
        <p:spPr>
          <a:xfrm>
            <a:off x="1619672" y="2204864"/>
            <a:ext cx="1296144" cy="936104"/>
          </a:xfrm>
          <a:prstGeom prst="wedgeRectCallout">
            <a:avLst>
              <a:gd name="adj1" fmla="val 68885"/>
              <a:gd name="adj2" fmla="val -58034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周防灘北航路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第２号灯浮標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 </a:t>
            </a:r>
            <a:r>
              <a:rPr lang="en-US" altLang="ja-JP" sz="1400" b="1" dirty="0">
                <a:solidFill>
                  <a:schemeClr val="tx1"/>
                </a:solidFill>
              </a:rPr>
              <a:t>33-59-46.7N</a:t>
            </a:r>
          </a:p>
          <a:p>
            <a:pPr algn="ctr"/>
            <a:r>
              <a:rPr lang="en-US" altLang="ja-JP" sz="1400" b="1" dirty="0">
                <a:solidFill>
                  <a:schemeClr val="tx1"/>
                </a:solidFill>
              </a:rPr>
              <a:t> 131-38-57.2E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763688" y="-99392"/>
            <a:ext cx="547260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/>
              <a:t>周南ピースカップヨットレース実施海面</a:t>
            </a:r>
            <a:endParaRPr lang="en-US" altLang="ja-JP" sz="2000" b="1" dirty="0" smtClean="0"/>
          </a:p>
          <a:p>
            <a:pPr algn="ctr"/>
            <a:r>
              <a:rPr lang="ja-JP" altLang="en-US" sz="1600" b="1" dirty="0"/>
              <a:t>平成</a:t>
            </a:r>
            <a:r>
              <a:rPr lang="en-US" altLang="ja-JP" sz="1600" b="1" dirty="0"/>
              <a:t>27</a:t>
            </a:r>
            <a:r>
              <a:rPr lang="ja-JP" altLang="en-US" sz="1600" b="1" dirty="0"/>
              <a:t>年</a:t>
            </a:r>
            <a:r>
              <a:rPr lang="en-US" altLang="ja-JP" sz="1600" b="1" dirty="0"/>
              <a:t>9</a:t>
            </a:r>
            <a:r>
              <a:rPr lang="ja-JP" altLang="en-US" sz="1600" b="1" dirty="0"/>
              <a:t>月</a:t>
            </a:r>
            <a:r>
              <a:rPr lang="en-US" altLang="ja-JP" sz="1600" b="1" dirty="0"/>
              <a:t>22</a:t>
            </a:r>
            <a:r>
              <a:rPr lang="ja-JP" altLang="en-US" sz="1600" b="1" dirty="0"/>
              <a:t>日（火）</a:t>
            </a:r>
            <a:r>
              <a:rPr lang="en-US" altLang="ja-JP" sz="1600" b="1" dirty="0"/>
              <a:t>10:00</a:t>
            </a:r>
            <a:r>
              <a:rPr lang="ja-JP" altLang="en-US" sz="1600" b="1" dirty="0"/>
              <a:t>～</a:t>
            </a:r>
            <a:r>
              <a:rPr lang="en-US" altLang="ja-JP" sz="1600" b="1" dirty="0" smtClean="0"/>
              <a:t>16:00</a:t>
            </a:r>
            <a:endParaRPr lang="en-US" altLang="ja-JP" sz="1600" b="1" dirty="0"/>
          </a:p>
        </p:txBody>
      </p:sp>
      <p:sp>
        <p:nvSpPr>
          <p:cNvPr id="24" name="四角形吹き出し 23"/>
          <p:cNvSpPr/>
          <p:nvPr/>
        </p:nvSpPr>
        <p:spPr>
          <a:xfrm>
            <a:off x="6804248" y="1628800"/>
            <a:ext cx="1656184" cy="598376"/>
          </a:xfrm>
          <a:prstGeom prst="wedgeRectCallout">
            <a:avLst>
              <a:gd name="adj1" fmla="val -91209"/>
              <a:gd name="adj2" fmla="val 833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bg1"/>
                </a:solidFill>
              </a:rPr>
              <a:t>大津島本浦港</a:t>
            </a:r>
            <a:endParaRPr lang="en-US" altLang="ja-JP" sz="1600" dirty="0">
              <a:solidFill>
                <a:schemeClr val="bg1"/>
              </a:solidFill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</a:rPr>
              <a:t>「大津島海</a:t>
            </a:r>
            <a:r>
              <a:rPr kumimoji="1" lang="ja-JP" altLang="en-US" sz="1600" dirty="0">
                <a:solidFill>
                  <a:schemeClr val="bg1"/>
                </a:solidFill>
              </a:rPr>
              <a:t>の</a:t>
            </a:r>
            <a:r>
              <a:rPr kumimoji="1" lang="ja-JP" altLang="en-US" sz="1600" dirty="0" smtClean="0">
                <a:solidFill>
                  <a:schemeClr val="bg1"/>
                </a:solidFill>
              </a:rPr>
              <a:t>郷」</a:t>
            </a:r>
            <a:endParaRPr kumimoji="1" lang="en-US" altLang="ja-JP" sz="1600" dirty="0" smtClean="0">
              <a:solidFill>
                <a:schemeClr val="bg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 rot="20839646">
            <a:off x="3791791" y="1415928"/>
            <a:ext cx="75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第１レグ</a:t>
            </a:r>
            <a:endParaRPr kumimoji="1" lang="ja-JP" altLang="en-US" sz="1200" b="1" dirty="0"/>
          </a:p>
        </p:txBody>
      </p:sp>
      <p:sp>
        <p:nvSpPr>
          <p:cNvPr id="26" name="テキスト ボックス 25"/>
          <p:cNvSpPr txBox="1"/>
          <p:nvPr/>
        </p:nvSpPr>
        <p:spPr>
          <a:xfrm rot="3733183">
            <a:off x="3100946" y="3186787"/>
            <a:ext cx="75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第２レグ</a:t>
            </a:r>
            <a:endParaRPr kumimoji="1" lang="ja-JP" altLang="en-US" sz="1200" b="1" dirty="0"/>
          </a:p>
        </p:txBody>
      </p:sp>
      <p:sp>
        <p:nvSpPr>
          <p:cNvPr id="27" name="テキスト ボックス 26"/>
          <p:cNvSpPr txBox="1"/>
          <p:nvPr/>
        </p:nvSpPr>
        <p:spPr>
          <a:xfrm rot="16878743">
            <a:off x="5998431" y="5267435"/>
            <a:ext cx="75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第</a:t>
            </a:r>
            <a:r>
              <a:rPr lang="ja-JP" altLang="en-US" sz="1200" b="1" dirty="0"/>
              <a:t>３</a:t>
            </a:r>
            <a:r>
              <a:rPr kumimoji="1" lang="ja-JP" altLang="en-US" sz="1200" b="1" dirty="0" smtClean="0"/>
              <a:t>レグ</a:t>
            </a:r>
            <a:endParaRPr kumimoji="1" lang="ja-JP" altLang="en-US" sz="1200" b="1" dirty="0"/>
          </a:p>
        </p:txBody>
      </p:sp>
      <p:sp>
        <p:nvSpPr>
          <p:cNvPr id="28" name="四角形吹き出し 27"/>
          <p:cNvSpPr/>
          <p:nvPr/>
        </p:nvSpPr>
        <p:spPr>
          <a:xfrm>
            <a:off x="4644008" y="836712"/>
            <a:ext cx="872480" cy="285429"/>
          </a:xfrm>
          <a:prstGeom prst="wedgeRectCallout">
            <a:avLst>
              <a:gd name="adj1" fmla="val 70832"/>
              <a:gd name="adj2" fmla="val 153866"/>
            </a:avLst>
          </a:prstGeom>
          <a:noFill/>
          <a:ln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rgbClr val="FF0000"/>
                </a:solidFill>
              </a:rPr>
              <a:t>スタート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379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51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owner</cp:lastModifiedBy>
  <cp:revision>61</cp:revision>
  <cp:lastPrinted>2014-05-19T00:27:28Z</cp:lastPrinted>
  <dcterms:created xsi:type="dcterms:W3CDTF">2014-05-17T08:31:32Z</dcterms:created>
  <dcterms:modified xsi:type="dcterms:W3CDTF">2015-08-27T03:04:47Z</dcterms:modified>
</cp:coreProperties>
</file>